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10"/>
  </p:notesMasterIdLst>
  <p:sldIdLst>
    <p:sldId id="256" r:id="rId2"/>
    <p:sldId id="289" r:id="rId3"/>
    <p:sldId id="290" r:id="rId4"/>
    <p:sldId id="291" r:id="rId5"/>
    <p:sldId id="292" r:id="rId6"/>
    <p:sldId id="293" r:id="rId7"/>
    <p:sldId id="294" r:id="rId8"/>
    <p:sldId id="288" r:id="rId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45"/>
    <p:restoredTop sz="94592"/>
  </p:normalViewPr>
  <p:slideViewPr>
    <p:cSldViewPr snapToGrid="0" snapToObjects="1">
      <p:cViewPr varScale="1">
        <p:scale>
          <a:sx n="93" d="100"/>
          <a:sy n="93" d="100"/>
        </p:scale>
        <p:origin x="20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5803900"/>
            <a:ext cx="9144000" cy="1052718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 rot="10800000" flipH="1">
            <a:off x="0" y="5778500"/>
            <a:ext cx="9144000" cy="50799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Shape 12" descr="Small Use Shield_Gol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1027" y="238127"/>
            <a:ext cx="748238" cy="748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3" descr="1-lineWordmark_GoldOnCard_NoBG.ep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7700" y="6462028"/>
            <a:ext cx="1822125" cy="154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 descr="Formal_Viterbi_GoldOnCard_NoBG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2102" y="6138308"/>
            <a:ext cx="1741687" cy="4700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e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/>
        </p:nvSpPr>
        <p:spPr>
          <a:xfrm>
            <a:off x="224590" y="1764631"/>
            <a:ext cx="9129298" cy="13841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25000"/>
              <a:buFont typeface="Arial"/>
              <a:buNone/>
            </a:pPr>
            <a:r>
              <a:rPr lang="en-US" sz="3600" b="1" i="0" u="none" strike="noStrike" cap="none" dirty="0" smtClean="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Factors affecting </a:t>
            </a:r>
            <a:r>
              <a:rPr lang="en-US" sz="3600" b="1" i="0" u="none" strike="noStrike" cap="none" dirty="0" err="1" smtClean="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AirBnb</a:t>
            </a:r>
            <a:r>
              <a:rPr lang="en-US" sz="3600" b="1" i="0" u="none" strike="noStrike" cap="none" dirty="0" smtClean="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 Rentals?</a:t>
            </a:r>
            <a:r>
              <a:rPr lang="en-US" sz="3600" b="0" i="0" u="none" strike="noStrike" cap="none" dirty="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600" b="0" i="0" u="none" strike="noStrike" cap="none" dirty="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600" b="0" i="0" u="none" strike="noStrike" cap="none" dirty="0"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"/>
          <p:cNvSpPr txBox="1"/>
          <p:nvPr/>
        </p:nvSpPr>
        <p:spPr>
          <a:xfrm>
            <a:off x="4628146" y="4139008"/>
            <a:ext cx="3384884" cy="7493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ct val="25000"/>
              <a:buFont typeface="Arial"/>
              <a:buNone/>
            </a:pPr>
            <a:r>
              <a:rPr lang="en-US" sz="2000" b="0" i="1" u="none" strike="noStrike" cap="none" dirty="0" err="1" smtClean="0">
                <a:solidFill>
                  <a:srgbClr val="1D1B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Tejal</a:t>
            </a:r>
            <a:r>
              <a:rPr lang="en-US" sz="2000" b="0" i="1" u="none" strike="noStrike" cap="none" dirty="0" smtClean="0">
                <a:solidFill>
                  <a:srgbClr val="1D1B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Patted</a:t>
            </a:r>
            <a:endParaRPr lang="en-US" sz="2000" b="0" i="1" u="none" strike="noStrike" cap="none" dirty="0">
              <a:solidFill>
                <a:srgbClr val="1D1B1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1D1B10"/>
              </a:buClr>
              <a:buSzPct val="25000"/>
              <a:buFont typeface="Arial"/>
              <a:buNone/>
            </a:pPr>
            <a:r>
              <a:rPr lang="en-US" sz="2000" b="0" i="1" u="none" strike="noStrike" cap="none" dirty="0" err="1">
                <a:solidFill>
                  <a:srgbClr val="1D1B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Nitya</a:t>
            </a:r>
            <a:r>
              <a:rPr lang="en-US" sz="2000" b="0" i="1" u="none" strike="noStrike" cap="none" dirty="0">
                <a:solidFill>
                  <a:srgbClr val="1D1B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1" u="none" strike="noStrike" cap="none" dirty="0" err="1">
                <a:solidFill>
                  <a:srgbClr val="1D1B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Pydipati</a:t>
            </a:r>
            <a:endParaRPr lang="en-US" sz="2000" b="0" i="1" u="none" strike="noStrike" cap="none" dirty="0">
              <a:solidFill>
                <a:srgbClr val="1D1B1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1D1B10"/>
              </a:buClr>
              <a:buSzPct val="25000"/>
              <a:buFont typeface="Arial"/>
              <a:buNone/>
            </a:pPr>
            <a:r>
              <a:rPr lang="en-US" sz="2000" b="0" i="1" u="none" strike="noStrike" cap="none" dirty="0">
                <a:solidFill>
                  <a:srgbClr val="1D1B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Onzali Suba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43661" y="3565181"/>
            <a:ext cx="3753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990000"/>
              </a:buClr>
              <a:buSzPct val="25000"/>
            </a:pPr>
            <a:r>
              <a:rPr lang="en-US" sz="2400" b="1" dirty="0">
                <a:solidFill>
                  <a:srgbClr val="990000"/>
                </a:solidFill>
              </a:rPr>
              <a:t>- Mind Benders</a:t>
            </a:r>
            <a:endParaRPr lang="en-US" sz="2400" dirty="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4946"/>
            <a:ext cx="4533518" cy="25379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209" y="3224946"/>
            <a:ext cx="4812791" cy="25379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835"/>
            <a:ext cx="9144000" cy="293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7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33390" cy="2413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13000"/>
            <a:ext cx="9144000" cy="33942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91" y="0"/>
            <a:ext cx="3378200" cy="241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591" y="0"/>
            <a:ext cx="3332409" cy="240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8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2037"/>
            <a:ext cx="9144000" cy="2796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7"/>
            <a:ext cx="4588042" cy="30596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4037"/>
            <a:ext cx="4876800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780" y="430510"/>
            <a:ext cx="2626827" cy="110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3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68532" cy="22959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625" y="0"/>
            <a:ext cx="4882375" cy="57634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1745"/>
            <a:ext cx="4271871" cy="288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6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16" y="2377254"/>
            <a:ext cx="4419601" cy="33809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191" y="0"/>
            <a:ext cx="3622083" cy="33809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254" y="3380994"/>
            <a:ext cx="2971568" cy="2377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90" y="0"/>
            <a:ext cx="3135451" cy="253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79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/>
        </p:nvSpPr>
        <p:spPr>
          <a:xfrm>
            <a:off x="7274981" y="6214528"/>
            <a:ext cx="1625599" cy="317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100" b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SECTION TITLE  |  2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943687" y="1003300"/>
            <a:ext cx="7399799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1600" y="1854200"/>
            <a:ext cx="3848099" cy="36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3">
      <a:dk1>
        <a:srgbClr val="99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</TotalTime>
  <Words>20</Words>
  <Application>Microsoft Macintosh PowerPoint</Application>
  <PresentationFormat>On-screen Show (4:3)</PresentationFormat>
  <Paragraphs>8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Onzali Suba</cp:lastModifiedBy>
  <cp:revision>22</cp:revision>
  <dcterms:modified xsi:type="dcterms:W3CDTF">2017-10-10T23:52:35Z</dcterms:modified>
</cp:coreProperties>
</file>